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BD73F6-B5E7-462C-98CF-A61840FF3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66C24D-C7F8-455F-A712-B0CC6F4923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AC56BF-CA83-4882-A435-BBA3FD7B9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E75024-FB0F-4D72-9840-17736AA16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CA26F3-FD18-4C86-B5DD-0CFD9C453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149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22B88-0943-4D35-BACF-7309B3E5C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175BFD-2EAD-4E9C-81A0-051980DB0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C377A6-91EF-4960-B3D0-5FA0A57F8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866CF-96F1-4A3A-9F95-59BCAE088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78CF14-3E72-4FB2-A67A-B61A8DF79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873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51DE68-EC46-432B-95DF-0277958DAE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4C0EBE-C4FA-41B6-BE07-8F066CBFE5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2E3C2A-EEB2-4F9B-B3AF-249C93EE4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B9231-DB31-436A-904B-C3F7758FE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F0D6FF-7184-4F7E-BB79-51427B2C4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308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8121F-291A-4E20-820C-AB5AD9941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BF78F3-398E-45FF-995E-1199913ED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C15FF-747A-462A-A347-E2CD724B1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19DB07-689C-418A-BCF8-721F2BF77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691DFC-B0EC-4F4B-A278-A9D16AB6E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008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DEA36C-5B2B-4A52-A6C5-A968C508A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6FFBB8-B61C-4B25-92B0-8A443FAF2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2BAE26-C9F9-414E-8FE7-1DDA13B79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904BDF-1101-4775-B2FC-8D618EC42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CD7103-AC54-4292-AD45-74D127F8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314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3468D4-4323-43AD-89FA-156435AA0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ADC04F-451E-4316-876A-7DB23A512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5C9133-E7CF-48BA-B5DC-73F2374F7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FDF978-2429-4BAE-87CA-3D9EFC1E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5CBF8A-A8C0-4477-9FCE-E9CF96F97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14E1BA-90A5-42D5-AF4A-B054DF3C6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964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1CD8F-8640-48D5-A37E-D3A11B754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C7C45-8924-4120-BD93-9C0E5B280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CC2407-8126-4540-9684-DF609ED7A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BA941B-9F4A-436A-915C-69B2B12F6D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D7DBC58-33C3-45B7-A9FE-A9C0C9743C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AE5CBBD-FB54-493F-94BD-D9BE5259F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D33FC86-FCD3-401F-980F-D9C64834A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D8EBDE-D8FB-4114-829E-460A015F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186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C334C7-B587-4E85-9697-EC44CC07E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206378-F0CF-430B-86F0-250438945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BBDE09E-902A-46CC-B39A-C656A3804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8AD534-F5A3-47E0-B57C-D9206045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230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55B62B0-5507-46FD-9847-966F64035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237E52C-8726-4A9F-8BAC-3E2BE8DA2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641246-609B-4B98-BA21-B112E84C4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254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03CDC8-590D-42CF-BF3A-DA766C7EC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9F3FF8-2CA0-4C4A-B7D0-6444DBB44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6CD97C-CB0C-465E-A06E-F1C818E5A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CEC75D-6CAD-4789-81B6-F41CD1B5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90A652-2F85-4FDF-8982-945D439EA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401CEC-11A5-46CF-9977-2A5513471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129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7892CF-2133-476C-9D35-9B30DFB01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481BA3F-0AE5-496F-97B5-3924B3B34D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5AD264-6C70-45E9-8B61-70158E0B5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938EBB-2C6C-4083-BD55-D6D1D73F7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BACD50-085C-4033-8E55-BE950BB8A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3BA054-7599-4D31-9B5B-7A6277070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679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812F7DF-7932-40D0-B480-4A3117864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275282-77C7-4167-BA87-977E58603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BA4EED-2448-42CF-8C32-82FAD275EC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15ECC-E285-4F8B-A8E9-BB117CEDC285}" type="datetimeFigureOut">
              <a:rPr lang="ko-KR" altLang="en-US" smtClean="0"/>
              <a:t>2021-12-08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1388DE-A521-4858-8426-E4523D173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191DD9-B662-469F-9A47-BD0600DBE3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FA43-CEB6-49C4-93EC-F302ABF94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275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F1A147-96B7-404A-A445-A63B9D99CA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연구실홍보피피티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B85983-45F5-4835-9BEB-38D63DC676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/>
              <a:t>유성민이에욤</a:t>
            </a:r>
            <a:r>
              <a:rPr lang="ko-KR" altLang="en-US" dirty="0"/>
              <a:t> </a:t>
            </a:r>
            <a:r>
              <a:rPr lang="ko-KR" altLang="en-US" dirty="0" err="1"/>
              <a:t>뿌잉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31607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84EFB1-8434-47B5-A25B-D3D7E4362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45" y="441546"/>
            <a:ext cx="4569309" cy="536954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8783C38-C72B-4CD8-99F7-E48CE55B5B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538" y="1766758"/>
            <a:ext cx="5191616" cy="2962957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46DE950-A969-47BA-8F2D-A380B0391E2C}"/>
              </a:ext>
            </a:extLst>
          </p:cNvPr>
          <p:cNvCxnSpPr/>
          <p:nvPr/>
        </p:nvCxnSpPr>
        <p:spPr>
          <a:xfrm>
            <a:off x="5459910" y="3067082"/>
            <a:ext cx="5264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19486CE-E4DE-4E4E-BC21-4E60EBCEE7B8}"/>
              </a:ext>
            </a:extLst>
          </p:cNvPr>
          <p:cNvSpPr txBox="1"/>
          <p:nvPr/>
        </p:nvSpPr>
        <p:spPr>
          <a:xfrm>
            <a:off x="3623094" y="6047122"/>
            <a:ext cx="4218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PointCloud</a:t>
            </a:r>
            <a:r>
              <a:rPr lang="en-US" altLang="ko-KR" dirty="0"/>
              <a:t> Calibration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8566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3511750-0B7E-4A99-8AB4-063DE885F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52" y="1191985"/>
            <a:ext cx="4971143" cy="4474029"/>
          </a:xfrm>
          <a:prstGeom prst="rect">
            <a:avLst/>
          </a:prstGeom>
        </p:spPr>
      </p:pic>
      <p:pic>
        <p:nvPicPr>
          <p:cNvPr id="7" name="그림 6" descr="텍스트, 실내, 벽, 바닥이(가) 표시된 사진&#10;&#10;자동 생성된 설명">
            <a:extLst>
              <a:ext uri="{FF2B5EF4-FFF2-40B4-BE49-F238E27FC236}">
                <a16:creationId xmlns:a16="http://schemas.microsoft.com/office/drawing/2014/main" id="{C8DE2AE6-1409-4874-8EAC-97C7B454A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099" y="2029178"/>
            <a:ext cx="5637349" cy="31710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3C639-5234-4F9A-AA84-33B278820825}"/>
              </a:ext>
            </a:extLst>
          </p:cNvPr>
          <p:cNvSpPr txBox="1"/>
          <p:nvPr/>
        </p:nvSpPr>
        <p:spPr>
          <a:xfrm>
            <a:off x="4198188" y="192956"/>
            <a:ext cx="3795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Body Tracking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0684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</Words>
  <Application>Microsoft Office PowerPoint</Application>
  <PresentationFormat>와이드스크린</PresentationFormat>
  <Paragraphs>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연구실홍보피피티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연구실홍보피피티</dc:title>
  <dc:creator>유성민</dc:creator>
  <cp:lastModifiedBy>유성민</cp:lastModifiedBy>
  <cp:revision>1</cp:revision>
  <dcterms:created xsi:type="dcterms:W3CDTF">2021-12-08T06:15:17Z</dcterms:created>
  <dcterms:modified xsi:type="dcterms:W3CDTF">2021-12-08T06:22:44Z</dcterms:modified>
</cp:coreProperties>
</file>

<file path=docProps/thumbnail.jpeg>
</file>